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6_PANA\P106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4427984" cy="3573016"/>
          </a:xfrm>
          <a:prstGeom prst="rect">
            <a:avLst/>
          </a:prstGeom>
          <a:noFill/>
        </p:spPr>
      </p:pic>
      <p:pic>
        <p:nvPicPr>
          <p:cNvPr id="1029" name="Picture 5" descr="G:\DCIM\106_PANA\P1060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764021" cy="3573016"/>
          </a:xfrm>
          <a:prstGeom prst="rect">
            <a:avLst/>
          </a:prstGeom>
          <a:noFill/>
        </p:spPr>
      </p:pic>
      <p:pic>
        <p:nvPicPr>
          <p:cNvPr id="1030" name="Picture 6" descr="G:\DCIM\106_PANA\P1060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6016" cy="32943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16016" y="0"/>
            <a:ext cx="4427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В Петровском 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сельском поселении прошли мероприятия посвященные международному женскому  дню.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:\DCIM\106_PANA\P1060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68011" cy="3501008"/>
          </a:xfrm>
          <a:prstGeom prst="rect">
            <a:avLst/>
          </a:prstGeom>
          <a:noFill/>
        </p:spPr>
      </p:pic>
      <p:pic>
        <p:nvPicPr>
          <p:cNvPr id="3" name="Picture 4" descr="G:\DCIM\106_PANA\P106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3" descr="G:\DCIM\106_PANA\P1060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3483006"/>
          </a:xfrm>
          <a:prstGeom prst="rect">
            <a:avLst/>
          </a:prstGeom>
          <a:noFill/>
        </p:spPr>
      </p:pic>
      <p:pic>
        <p:nvPicPr>
          <p:cNvPr id="2050" name="Picture 2" descr="G:\DCIM\106_PANA\P1060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483006"/>
            <a:ext cx="4571999" cy="3374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3</cp:revision>
  <dcterms:modified xsi:type="dcterms:W3CDTF">2017-03-10T15:35:58Z</dcterms:modified>
</cp:coreProperties>
</file>